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B796E-4013-C9CF-4A8B-FE436FA2D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1232DB-4EA7-941D-4490-4F858E30D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A423DC-BA82-9D07-2D62-FAE76A1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AD48B6-D790-AD90-B724-A847DC4B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9FB0C5-CEBF-031C-294B-6C55DD04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542EE-2C65-4FE3-523A-2AAF911C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563B7B-F1A8-B7E4-1941-72CEDC25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ED4427-FD33-9496-F810-5E2C8569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81DC22-04F7-D4D3-552F-A07ABBA7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0C38C-282B-2EDE-A367-5AA1601B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01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97BE8C-9402-2895-7FF0-D784A1845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CA8073-4D69-BC5C-23BC-4F0078696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0048D6-DA98-0FAD-8A4A-3F21A86D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02FA18-A03E-DB7B-0C79-F237BFA8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CB508-DE03-3474-B568-7B1A08C0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51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56CF1-A24A-3CFD-77E0-59D05037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B39B3-2F3D-11CE-88CF-E7A8355C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A083B8-6BB4-65E8-B980-58F0D2CD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330E1B-4FA9-3030-6CFF-298FC178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D4878-4F7D-8112-B3D8-80302747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4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28817-F229-8476-95CD-91A76585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B79BDF-D515-BDC6-F49E-EBE1F421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EA7D4-9004-0BB3-9355-C2E3413F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4AFFE-B02D-CB5C-5117-A9453628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5FC277-BF96-8BE0-662F-380BFE3A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21994-FB7B-8C5B-5B9E-0BAE0A3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5C2C8-E202-5EEC-E2D4-D47B292E9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C863C2-50C0-9D7B-43E8-024C144A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43BB8-FC76-D25F-E66A-136B9BB5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BC2013-01BA-26B0-4E76-1474274D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78252C-2314-5E33-CE08-D9F3C92C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3FC6B-5C40-8E35-4623-E2E18F04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C998F0-738B-72DD-9FF6-90C4A723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80CD73-EB15-7291-2B12-2442E4E46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8C52A0-4A82-59A8-6EB5-7FE7702A3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C0B9B9-07EB-D139-BE64-F2DB57BA0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41EC11-B8CC-2200-FA9A-E3D45003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6ED921-5B51-9882-D8A5-628030C4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EFBD9B-DCB8-B2FB-96FD-D36A3C1E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29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583B7-5075-1B01-0812-05CCED6F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1FE0D6-240B-8D7D-7499-D0BEAD0F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40CE8F-AE76-B7DB-B7F3-93734626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4C1277-87BE-5E4D-4B54-723CAC46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6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F414E0-E72E-DA09-249C-DEC81405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FDC436-2D1B-55EB-E2E7-57D6A12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0C6A1F-5E88-D17A-9337-ABB6AF9E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6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F6D09-58D3-1332-1737-32A3D599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38E46-E249-CB19-0EF2-DC3FA4FE0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FADF21-CC4C-93E6-B2F8-9BA11574B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D535CB-ABEB-F846-E08F-790559EC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502968-4888-AF93-A68F-C9E32D46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4B02A3-BAF1-2B47-DEAF-2727CCFD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8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399AD-74F5-63FE-F2D4-195C30AA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2F6268-ADD0-8230-6415-105911DE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35C1DB-00AA-9ACA-8FC9-92B00DD29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E77530-8A88-1F7D-679E-AC7C8ABA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BA68E5-B362-86A2-8372-75B317FF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BA550D-7510-EC03-59B0-503225C6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5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C6F9B2C-9F72-6850-5ACB-103D7079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C7421C-9DFA-081C-1EB4-02F1B5F5E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CC054-466D-E29B-A7AA-5538DCE77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E4DC-F7C9-435F-812E-A503C245E197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A6DC5E-BAF3-9B2B-9C08-D770E82F8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E57AD4-AA1A-6953-4D49-1051EE985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6D916-5408-461C-A8DD-BB9B6FD6E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57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E62178-5DE6-44C8-AE62-8B9F37AC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46063B-B19B-FAB8-7A94-1D6A26A4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Liebigův palác </a:t>
            </a:r>
            <a:b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 Liberci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3CCC7CC-775A-F146-A4D9-5167B298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 rámci obnovy nádvoří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9863D6-0FE2-4F80-9C72-1419BDEB4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6559644" cy="6858000"/>
            <a:chOff x="5632356" y="0"/>
            <a:chExt cx="6559644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98A8C22-8BEC-4F48-B82B-CFDD28BAD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82343" y="2"/>
              <a:ext cx="6509657" cy="6857998"/>
              <a:chOff x="5682343" y="2"/>
              <a:chExt cx="6509657" cy="6857998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A47FBCF-E1ED-4915-8EAD-C0BE506D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8E2B1E3-4A4F-4862-B32A-0B74233B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8038CF-635C-47B0-AD1A-45C825434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32356" y="0"/>
              <a:ext cx="874718" cy="6857455"/>
              <a:chOff x="5632356" y="0"/>
              <a:chExt cx="874718" cy="6857455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A20C87C-ECA0-4812-8A87-05BC76504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6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8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8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2ADFEB1-865E-4545-83BC-455BF39EF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8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7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7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Zástupný obsah 6" descr="Obsah obrázku venku, obloha, území, budova&#10;&#10;Popis byl vytvořen automaticky">
            <a:extLst>
              <a:ext uri="{FF2B5EF4-FFF2-40B4-BE49-F238E27FC236}">
                <a16:creationId xmlns:a16="http://schemas.microsoft.com/office/drawing/2014/main" id="{2646154B-601C-9B19-1B3C-E4F545659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4" b="3"/>
          <a:stretch/>
        </p:blipFill>
        <p:spPr>
          <a:xfrm>
            <a:off x="6975474" y="1468224"/>
            <a:ext cx="4397376" cy="38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5E62178-5DE6-44C8-AE62-8B9F37AC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2F36CB-0868-DBF2-A056-A0238BF1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Liebigův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palác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Liberci</a:t>
            </a:r>
            <a:endParaRPr lang="en-US" sz="6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D1326E-C31F-90B6-2145-A2E209353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 obnovou interiéru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9863D6-0FE2-4F80-9C72-1419BDEB4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6559644" cy="6858000"/>
            <a:chOff x="5632356" y="0"/>
            <a:chExt cx="6559644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8A8C22-8BEC-4F48-B82B-CFDD28BAD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82343" y="2"/>
              <a:ext cx="6509657" cy="6857998"/>
              <a:chOff x="5682343" y="2"/>
              <a:chExt cx="6509657" cy="685799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A47FBCF-E1ED-4915-8EAD-C0BE506D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8E2B1E3-4A4F-4862-B32A-0B74233B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8038CF-635C-47B0-AD1A-45C825434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32356" y="0"/>
              <a:ext cx="874718" cy="6857455"/>
              <a:chOff x="5632356" y="0"/>
              <a:chExt cx="874718" cy="685745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20C87C-ECA0-4812-8A87-05BC76504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6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8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8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2ADFEB1-865E-4545-83BC-455BF39EF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8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7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7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Zástupný obsah 4" descr="Obsah obrázku interiér, Využití denního světla, budova, opuštěné&#10;&#10;Popis byl vytvořen automaticky">
            <a:extLst>
              <a:ext uri="{FF2B5EF4-FFF2-40B4-BE49-F238E27FC236}">
                <a16:creationId xmlns:a16="http://schemas.microsoft.com/office/drawing/2014/main" id="{A2F1028A-4A95-A652-07C7-8CD804096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r="-1" b="-1"/>
          <a:stretch/>
        </p:blipFill>
        <p:spPr>
          <a:xfrm>
            <a:off x="6975474" y="1468221"/>
            <a:ext cx="4397376" cy="38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EA73A2-86D6-4B6A-4308-80CC4377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86" y="1361246"/>
            <a:ext cx="4818290" cy="2671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 err="1">
                <a:solidFill>
                  <a:schemeClr val="bg1"/>
                </a:solidFill>
              </a:rPr>
              <a:t>Liebigův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r>
              <a:rPr lang="en-US" sz="6100" dirty="0" err="1">
                <a:solidFill>
                  <a:schemeClr val="bg1"/>
                </a:solidFill>
              </a:rPr>
              <a:t>palác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br>
              <a:rPr lang="en-US" sz="6100" dirty="0">
                <a:solidFill>
                  <a:schemeClr val="bg1"/>
                </a:solidFill>
              </a:rPr>
            </a:br>
            <a:r>
              <a:rPr lang="en-US" sz="6100" dirty="0">
                <a:solidFill>
                  <a:schemeClr val="bg1"/>
                </a:solidFill>
              </a:rPr>
              <a:t>v </a:t>
            </a:r>
            <a:r>
              <a:rPr lang="en-US" sz="6100" dirty="0" err="1">
                <a:solidFill>
                  <a:schemeClr val="bg1"/>
                </a:solidFill>
              </a:rPr>
              <a:t>Liberci</a:t>
            </a:r>
            <a:endParaRPr lang="en-US" sz="61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AA9C11-F9FA-E8EE-1EC4-4E1A652B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776" y="4414180"/>
            <a:ext cx="4821199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nádvoří po obnově</a:t>
            </a:r>
          </a:p>
        </p:txBody>
      </p:sp>
      <p:pic>
        <p:nvPicPr>
          <p:cNvPr id="5" name="Zástupný obsah 4" descr="Obsah obrázku venku, obloha, území, mrak&#10;&#10;Popis byl vytvořen automaticky">
            <a:extLst>
              <a:ext uri="{FF2B5EF4-FFF2-40B4-BE49-F238E27FC236}">
                <a16:creationId xmlns:a16="http://schemas.microsoft.com/office/drawing/2014/main" id="{016ED494-3E14-625A-1B21-7DAC42C69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12770" b="2"/>
          <a:stretch/>
        </p:blipFill>
        <p:spPr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B52AF-B6FD-4E31-4761-739CEE86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86" y="1361246"/>
            <a:ext cx="4818290" cy="2671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 err="1">
                <a:solidFill>
                  <a:schemeClr val="bg1"/>
                </a:solidFill>
              </a:rPr>
              <a:t>Liebigův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r>
              <a:rPr lang="en-US" sz="6100" dirty="0" err="1">
                <a:solidFill>
                  <a:schemeClr val="bg1"/>
                </a:solidFill>
              </a:rPr>
              <a:t>palác</a:t>
            </a:r>
            <a:r>
              <a:rPr lang="en-US" sz="6100" dirty="0">
                <a:solidFill>
                  <a:schemeClr val="bg1"/>
                </a:solidFill>
              </a:rPr>
              <a:t> </a:t>
            </a:r>
            <a:br>
              <a:rPr lang="en-US" sz="6100" dirty="0">
                <a:solidFill>
                  <a:schemeClr val="bg1"/>
                </a:solidFill>
              </a:rPr>
            </a:br>
            <a:r>
              <a:rPr lang="en-US" sz="6100" dirty="0">
                <a:solidFill>
                  <a:schemeClr val="bg1"/>
                </a:solidFill>
              </a:rPr>
              <a:t>v </a:t>
            </a:r>
            <a:r>
              <a:rPr lang="en-US" sz="6100" dirty="0" err="1">
                <a:solidFill>
                  <a:schemeClr val="bg1"/>
                </a:solidFill>
              </a:rPr>
              <a:t>Liberci</a:t>
            </a:r>
            <a:endParaRPr lang="en-US" sz="61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184356-8713-7E73-01B2-915B40904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776" y="4414180"/>
            <a:ext cx="4821199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interiér po obnově</a:t>
            </a:r>
          </a:p>
        </p:txBody>
      </p:sp>
      <p:pic>
        <p:nvPicPr>
          <p:cNvPr id="5" name="Zástupný obsah 4" descr="Obsah obrázku interiér, okno, zeď, Využití denního světla&#10;&#10;Popis byl vytvořen automaticky">
            <a:extLst>
              <a:ext uri="{FF2B5EF4-FFF2-40B4-BE49-F238E27FC236}">
                <a16:creationId xmlns:a16="http://schemas.microsoft.com/office/drawing/2014/main" id="{DA365142-9311-C5EB-243A-2A8893888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r="18381" b="2"/>
          <a:stretch/>
        </p:blipFill>
        <p:spPr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3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Liebigův palác  v Liberci</vt:lpstr>
      <vt:lpstr>Liebigův palác  v Liberci</vt:lpstr>
      <vt:lpstr>Liebigův palác  v Liberci</vt:lpstr>
      <vt:lpstr>Liebigův palác  v Liberci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Liebigův palác  v Liberci</dc:title>
  <dc:creator>Chumlenová Markéta</dc:creator>
  <cp:lastModifiedBy>Chumlenová Markéta</cp:lastModifiedBy>
  <cp:revision>1</cp:revision>
  <dcterms:created xsi:type="dcterms:W3CDTF">2023-05-23T08:40:43Z</dcterms:created>
  <dcterms:modified xsi:type="dcterms:W3CDTF">2023-05-23T08:51:24Z</dcterms:modified>
</cp:coreProperties>
</file>